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E9665-6BC0-F84E-A8AE-CF72A392B210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D67C7-A03E-2341-A48B-658595DE1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1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6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8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7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A26A5-8D81-2845-9FBF-286960413FB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1EBF6-3B58-6D4C-942F-EF0E6303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402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205" cy="1005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13788" y="1166327"/>
            <a:ext cx="2006082" cy="54117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Blockchains</a:t>
            </a:r>
          </a:p>
          <a:p>
            <a:pPr algn="ctr"/>
            <a:r>
              <a:rPr lang="en-US" dirty="0" smtClean="0"/>
              <a:t>Coin Base</a:t>
            </a:r>
          </a:p>
          <a:p>
            <a:pPr algn="ctr"/>
            <a:r>
              <a:rPr lang="en-US" dirty="0" smtClean="0"/>
              <a:t>UTXO</a:t>
            </a:r>
          </a:p>
          <a:p>
            <a:pPr algn="ctr"/>
            <a:r>
              <a:rPr lang="en-US" dirty="0" smtClean="0"/>
              <a:t>Mempool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BlockCandidate</a:t>
            </a:r>
          </a:p>
          <a:p>
            <a:pPr algn="ctr"/>
            <a:r>
              <a:rPr lang="en-US" dirty="0" smtClean="0"/>
              <a:t>Version</a:t>
            </a:r>
          </a:p>
          <a:p>
            <a:pPr algn="ctr"/>
            <a:r>
              <a:rPr lang="en-US" dirty="0" smtClean="0"/>
              <a:t>Nonce</a:t>
            </a:r>
          </a:p>
          <a:p>
            <a:pPr algn="ctr"/>
            <a:r>
              <a:rPr lang="en-US" dirty="0" err="1" smtClean="0"/>
              <a:t>PreviousBlock</a:t>
            </a:r>
            <a:endParaRPr lang="en-US" dirty="0" smtClean="0"/>
          </a:p>
          <a:p>
            <a:pPr algn="ctr"/>
            <a:r>
              <a:rPr lang="en-US" dirty="0" err="1" smtClean="0"/>
              <a:t>MerkleTree</a:t>
            </a:r>
            <a:r>
              <a:rPr lang="en-US" dirty="0" smtClean="0"/>
              <a:t> Root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40251" y="-1"/>
            <a:ext cx="0" cy="111967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27" y="1166328"/>
            <a:ext cx="6064093" cy="32377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01205" y="105471"/>
            <a:ext cx="6744616" cy="908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Wallet/Exchange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01205" y="4919521"/>
            <a:ext cx="6744616" cy="16585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Upgrades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05" y="0"/>
            <a:ext cx="809469" cy="68580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118049" y="802433"/>
            <a:ext cx="5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098186" y="1250580"/>
            <a:ext cx="1791477" cy="1038207"/>
            <a:chOff x="3013788" y="1157274"/>
            <a:chExt cx="4203700" cy="243615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788" y="1157274"/>
              <a:ext cx="4203700" cy="1231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3788" y="2374227"/>
              <a:ext cx="4178300" cy="1219200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649" y="2270002"/>
            <a:ext cx="1795581" cy="5374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127" y="1866123"/>
            <a:ext cx="9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Nice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6493195"/>
            <a:ext cx="12192000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Bitcoin News: </a:t>
            </a:r>
          </a:p>
        </p:txBody>
      </p:sp>
    </p:spTree>
    <p:extLst>
      <p:ext uri="{BB962C8B-B14F-4D97-AF65-F5344CB8AC3E}">
        <p14:creationId xmlns:p14="http://schemas.microsoft.com/office/powerpoint/2010/main" val="16776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402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205" cy="1005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13788" y="1166327"/>
            <a:ext cx="2006082" cy="54117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Blockchains</a:t>
            </a:r>
          </a:p>
          <a:p>
            <a:pPr algn="ctr"/>
            <a:r>
              <a:rPr lang="en-US" dirty="0" smtClean="0"/>
              <a:t>Coin Base</a:t>
            </a:r>
          </a:p>
          <a:p>
            <a:pPr algn="ctr"/>
            <a:r>
              <a:rPr lang="en-US" dirty="0" smtClean="0"/>
              <a:t>UTXO</a:t>
            </a:r>
          </a:p>
          <a:p>
            <a:pPr algn="ctr"/>
            <a:r>
              <a:rPr lang="en-US" dirty="0" smtClean="0"/>
              <a:t>Mempool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BlockCandidate</a:t>
            </a:r>
          </a:p>
          <a:p>
            <a:pPr algn="ctr"/>
            <a:r>
              <a:rPr lang="en-US" dirty="0" smtClean="0"/>
              <a:t>Version</a:t>
            </a:r>
          </a:p>
          <a:p>
            <a:pPr algn="ctr"/>
            <a:r>
              <a:rPr lang="en-US" dirty="0" smtClean="0"/>
              <a:t>Nonce</a:t>
            </a:r>
          </a:p>
          <a:p>
            <a:pPr algn="ctr"/>
            <a:r>
              <a:rPr lang="en-US" dirty="0" err="1" smtClean="0"/>
              <a:t>PreviousBlock</a:t>
            </a:r>
            <a:endParaRPr lang="en-US" dirty="0" smtClean="0"/>
          </a:p>
          <a:p>
            <a:pPr algn="ctr"/>
            <a:r>
              <a:rPr lang="en-US" dirty="0" err="1" smtClean="0"/>
              <a:t>MerkleTree</a:t>
            </a:r>
            <a:r>
              <a:rPr lang="en-US" dirty="0" smtClean="0"/>
              <a:t> Root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40251" y="-1"/>
            <a:ext cx="0" cy="111967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205" y="1166327"/>
            <a:ext cx="6744616" cy="36010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01205" y="105471"/>
            <a:ext cx="6744616" cy="908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Wallet/Exchange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01205" y="4919521"/>
            <a:ext cx="6744616" cy="16585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Upgrades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" y="9330"/>
            <a:ext cx="5215905" cy="1014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1" y="3693509"/>
            <a:ext cx="2874320" cy="1196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2" y="4908614"/>
            <a:ext cx="2874320" cy="1669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38" y="5548883"/>
            <a:ext cx="1795581" cy="8892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9127" y="1866123"/>
            <a:ext cx="181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Green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Cooperative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493195"/>
            <a:ext cx="12192000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Bitcoin News: </a:t>
            </a:r>
          </a:p>
        </p:txBody>
      </p:sp>
    </p:spTree>
    <p:extLst>
      <p:ext uri="{BB962C8B-B14F-4D97-AF65-F5344CB8AC3E}">
        <p14:creationId xmlns:p14="http://schemas.microsoft.com/office/powerpoint/2010/main" val="99223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402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1205" cy="1005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13788" y="1166327"/>
            <a:ext cx="2006082" cy="54117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Blockchains</a:t>
            </a:r>
          </a:p>
          <a:p>
            <a:pPr algn="ctr"/>
            <a:r>
              <a:rPr lang="en-US" dirty="0" smtClean="0"/>
              <a:t>Coin Base</a:t>
            </a:r>
          </a:p>
          <a:p>
            <a:pPr algn="ctr"/>
            <a:r>
              <a:rPr lang="en-US" dirty="0" smtClean="0"/>
              <a:t>UTXO</a:t>
            </a:r>
          </a:p>
          <a:p>
            <a:pPr algn="ctr"/>
            <a:r>
              <a:rPr lang="en-US" dirty="0" smtClean="0"/>
              <a:t>Mempool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BlockCandidate</a:t>
            </a:r>
          </a:p>
          <a:p>
            <a:pPr algn="ctr"/>
            <a:r>
              <a:rPr lang="en-US" dirty="0" smtClean="0"/>
              <a:t>Version</a:t>
            </a:r>
          </a:p>
          <a:p>
            <a:pPr algn="ctr"/>
            <a:r>
              <a:rPr lang="en-US" dirty="0" smtClean="0"/>
              <a:t>Nonce</a:t>
            </a:r>
          </a:p>
          <a:p>
            <a:pPr algn="ctr"/>
            <a:r>
              <a:rPr lang="en-US" dirty="0" err="1" smtClean="0"/>
              <a:t>PreviousBlock</a:t>
            </a:r>
            <a:endParaRPr lang="en-US" dirty="0" smtClean="0"/>
          </a:p>
          <a:p>
            <a:pPr algn="ctr"/>
            <a:r>
              <a:rPr lang="en-US" dirty="0" err="1" smtClean="0"/>
              <a:t>MerkleTree</a:t>
            </a:r>
            <a:r>
              <a:rPr lang="en-US" dirty="0" smtClean="0"/>
              <a:t> Root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40251" y="-1"/>
            <a:ext cx="0" cy="111967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205" y="1166327"/>
            <a:ext cx="6744616" cy="36010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01205" y="105471"/>
            <a:ext cx="6744616" cy="908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Wallet/Exchange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01205" y="4919521"/>
            <a:ext cx="6744616" cy="16585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Upgrades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" y="9330"/>
            <a:ext cx="5215905" cy="1014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1" y="3693509"/>
            <a:ext cx="2874320" cy="1196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2" y="4908614"/>
            <a:ext cx="2874320" cy="1669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38" y="5548883"/>
            <a:ext cx="1795581" cy="889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279" y="1828799"/>
            <a:ext cx="1201027" cy="12582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9127" y="1866123"/>
            <a:ext cx="181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Kill Humans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493195"/>
            <a:ext cx="12192000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Bitcoin News: </a:t>
            </a:r>
          </a:p>
        </p:txBody>
      </p:sp>
    </p:spTree>
    <p:extLst>
      <p:ext uri="{BB962C8B-B14F-4D97-AF65-F5344CB8AC3E}">
        <p14:creationId xmlns:p14="http://schemas.microsoft.com/office/powerpoint/2010/main" val="22090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55</Words>
  <Application>Microsoft Macintosh PowerPoint</Application>
  <PresentationFormat>Widescreen</PresentationFormat>
  <Paragraphs>48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Plantaz</dc:creator>
  <cp:lastModifiedBy>Xavier Plantaz</cp:lastModifiedBy>
  <cp:revision>4</cp:revision>
  <dcterms:created xsi:type="dcterms:W3CDTF">2017-12-02T19:37:48Z</dcterms:created>
  <dcterms:modified xsi:type="dcterms:W3CDTF">2017-12-02T20:50:45Z</dcterms:modified>
</cp:coreProperties>
</file>